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99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B8E2D-F75F-4B29-9CB6-E12E04A3C2FD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C62BF-18C1-48CA-98B3-4251D486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4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B8E2D-F75F-4B29-9CB6-E12E04A3C2FD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C62BF-18C1-48CA-98B3-4251D486D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5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300" b="1" smtClean="0"/>
              <a:t>Ch.6 Project Time Management</a:t>
            </a:r>
            <a:r>
              <a:rPr lang="en-US" b="1" smtClean="0"/>
              <a:t/>
            </a:r>
            <a:br>
              <a:rPr lang="en-US" b="1" smtClean="0"/>
            </a:br>
            <a:r>
              <a:rPr lang="en-US" b="1" smtClean="0"/>
              <a:t/>
            </a:r>
            <a:br>
              <a:rPr lang="en-US" b="1" smtClean="0"/>
            </a:br>
            <a:r>
              <a:rPr lang="en-US" sz="2800" b="1" smtClean="0"/>
              <a:t>Pages 141-192 of PMBOK Guide 5</a:t>
            </a:r>
            <a:r>
              <a:rPr lang="en-US" sz="2800" b="1" baseline="30000" smtClean="0"/>
              <a:t>th</a:t>
            </a:r>
            <a:r>
              <a:rPr lang="en-US" sz="2800" b="1" smtClean="0"/>
              <a:t> Edition </a:t>
            </a:r>
            <a:endParaRPr lang="en-US" sz="28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27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08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Elements of Project Schedule Management Plan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35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b="1" smtClean="0">
                <a:solidFill>
                  <a:schemeClr val="bg1"/>
                </a:solidFill>
              </a:rPr>
              <a:t>6.2 Define Activities 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11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08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43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16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66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35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b="1" smtClean="0">
                <a:solidFill>
                  <a:schemeClr val="bg1"/>
                </a:solidFill>
              </a:rPr>
              <a:t>6.3 Sequence Activity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55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6.3 Sequence Activities Data Flow Diagram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94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Ch.6 Processes of Time Management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1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1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57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0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91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51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10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35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45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1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Ch.6 Processes of Time Management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87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chemeClr val="bg1"/>
                </a:solidFill>
              </a:rPr>
              <a:t>Ch.6 Project Time Management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21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chemeClr val="bg1"/>
                </a:solidFill>
              </a:rPr>
              <a:t>Ch.6 Project Time Management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17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b="1" smtClean="0">
                <a:solidFill>
                  <a:schemeClr val="bg1"/>
                </a:solidFill>
              </a:rPr>
              <a:t>6.1 Plan Schedule Management 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77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35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28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47</Words>
  <Application>Microsoft Office PowerPoint</Application>
  <PresentationFormat>On-screen Show (4:3)</PresentationFormat>
  <Paragraphs>10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Ch.6 Project Time Management  Pages 141-192 of PMBOK Guide 5th Edition </vt:lpstr>
      <vt:lpstr>Ch.6 Processes of Time Management</vt:lpstr>
      <vt:lpstr>Ch.6 Processes of Time Management</vt:lpstr>
      <vt:lpstr>Ch.6 Project Time Management </vt:lpstr>
      <vt:lpstr>Ch.6 Project Time Management </vt:lpstr>
      <vt:lpstr> 6.1 Plan Schedule Management </vt:lpstr>
      <vt:lpstr>PowerPoint Presentation</vt:lpstr>
      <vt:lpstr>PowerPoint Presentation</vt:lpstr>
      <vt:lpstr>PowerPoint Presentation</vt:lpstr>
      <vt:lpstr>PowerPoint Presentation</vt:lpstr>
      <vt:lpstr>Elements of Project Schedule Management Plan </vt:lpstr>
      <vt:lpstr> 6.2 Define Activities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6.3 Sequence Activity</vt:lpstr>
      <vt:lpstr>6.3 Sequence Activities Data Flow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Moorche 30 DVDs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Ch.6 Project Time Management  Pages 141-192 of PMBOK Guide 5th Edition</dc:title>
  <dc:creator>Mohammad Khan</dc:creator>
  <cp:lastModifiedBy>Minh Nguyen</cp:lastModifiedBy>
  <cp:revision>2</cp:revision>
  <dcterms:created xsi:type="dcterms:W3CDTF">2014-04-18T06:28:09Z</dcterms:created>
  <dcterms:modified xsi:type="dcterms:W3CDTF">2015-06-18T08:26:44Z</dcterms:modified>
</cp:coreProperties>
</file>